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D4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A162B-1EA0-4013-883E-84CC5340C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3783E5-299D-4668-87CC-E02C92374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85C87-606C-4A36-8AB6-C375FD96C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70129-D238-465D-9FA1-B346E9D48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4AE3D-97DD-446F-8893-714A2E4CB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04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01590-073A-41BB-9832-5359550AF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BD64C5-19A6-4AA0-8D44-1413CDC20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111E2-67E8-4E8A-A841-2EAD96F57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2C00B-A1D5-43C0-8D0E-0FD4F66E5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F4454-0803-47AE-BFE0-568D4147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02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31D38F-7787-49C8-9083-B53C6CD3E3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D432F2-7313-4090-A2D9-2E07190F5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C4DBB-5F48-45B7-82FE-02E10A5C0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E58E6-EADE-4AD3-B475-229782934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B4204-1F53-416A-997E-C4A53E1FA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8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5D7FF-49C5-4C2E-AC39-DA447D5F5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55FA1-3C74-4D5B-AA2C-4F8F6A506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8F320-C112-49EB-A21E-6395FC027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D057E-339E-4AF1-9D80-C5530D59F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38C5C-C4A2-4693-B6DC-2C98ED1D2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80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C7A49-FC94-4C1F-92F8-F3C828C6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92BA25-67A3-406E-B090-052C5504E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10927-965B-4540-AF7B-D6C8F37A0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F2D34-17C0-4BD4-AC40-17140CC0B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2A94D-1744-4DFF-B6B7-2763FC748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090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C0337-A3B0-474F-B88C-8A57B067A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D271A-067E-489E-8DB9-63F722183F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1BD821-4FCE-4796-8DB1-75496610C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33AEEC-E1F9-47D9-B487-4F53F5A66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33354-AFCD-4B1E-8280-D48EBBC81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6C1F56-F7A2-4FC2-92A5-0C3DD6FC6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A5AE8-F4F1-4674-A42F-DAD7629BF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4D58A8-3999-4516-8E0E-5FEB1C6AB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EC374-E62B-4868-9FF4-7C22DB781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AF37D6-0E8B-4447-9B37-A5D6E46789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8F1366-6B21-41AD-BF21-5454C53632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83CD59-C13B-4D69-BD2D-FCC54744E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CB564A-5E54-40EF-B60C-4C6F0D9B2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F2EA35-FADC-4D07-9E47-1A06EF710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08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6426E-7FBE-44F7-8FCD-4FB2C0EFD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035FA7-406F-46E4-A5CD-985B35816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9BA5E9-7130-4CF9-A3DA-6D4157820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228EDE-8690-4FF9-AA23-5E0BEA6F7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4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76446F-1011-4976-90FE-E7BFE2310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E5D7FC-E740-4C9A-A1C7-7E2029411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76D662-A041-4092-9467-484827CBC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6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9AA4A-2AD3-4339-B0F9-97CC3CED1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74FA8-7A1D-473D-AB61-E30D78057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9F29D1-46F8-47EC-B99D-16D78D980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0A46A4-D5CD-48B4-8577-FBB9810B8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67C1C-B62F-436F-AA1A-C1F5A0AA5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8DB44A-913A-4195-8F2B-02F890F69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58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2AC67-CDFD-4574-B6BD-BE6E80778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B76ACC-2E80-47CB-9DB5-DE223F7375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6102EF-0857-4091-9197-3EB23D3A3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5C2A9E-0A3C-4AE4-B70A-4FA8BF297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209CD-4583-4588-8AB7-A6F05DF4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7B3D9-129A-404D-B4E8-660BB3F5A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1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3E9538-D318-4D62-893B-A539D88F6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2F4805-764A-4EBB-9D15-AAA5C43FB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40067-42ED-4BE2-9C09-1146E8A56B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0AB95-2403-4BFC-8B7D-24FB3B546AEE}" type="datetimeFigureOut">
              <a:rPr lang="en-US" smtClean="0"/>
              <a:t>8/5/2019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5DD02-5F8B-4895-A181-CC2BF3BD29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27AF0-8D5D-4F9C-A457-A4D0B6CA1A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41987-F16D-4538-9005-E6E769A10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74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AE2756-0FC4-4155-83E7-58AAAB63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689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247AB924-1B87-43FC-B7C7-B112D5C51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76B4D-3A51-48ED-81BB-D25EA3617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538" y="4756638"/>
            <a:ext cx="11139854" cy="930447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514 312 0287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2CA081-D957-45BA-9910-8BDAF16744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9362" y="5815698"/>
            <a:ext cx="9144000" cy="420001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E7E6E6"/>
                </a:solidFill>
              </a:rPr>
              <a:t>info@agentsdoubles.ca</a:t>
            </a:r>
          </a:p>
        </p:txBody>
      </p:sp>
      <p:pic>
        <p:nvPicPr>
          <p:cNvPr id="7" name="Picture 6" descr="A person posing for a picture&#10;&#10;Description automatically generated">
            <a:extLst>
              <a:ext uri="{FF2B5EF4-FFF2-40B4-BE49-F238E27FC236}">
                <a16:creationId xmlns:a16="http://schemas.microsoft.com/office/drawing/2014/main" id="{0EF67538-E52C-4C7E-9A12-3214AD26BA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839" y="307730"/>
            <a:ext cx="2838322" cy="3997637"/>
          </a:xfrm>
          <a:prstGeom prst="rect">
            <a:avLst/>
          </a:prstGeom>
        </p:spPr>
      </p:pic>
      <p:pic>
        <p:nvPicPr>
          <p:cNvPr id="5" name="Picture 4" descr="A person posing for the camera&#10;&#10;Description automatically generated">
            <a:extLst>
              <a:ext uri="{FF2B5EF4-FFF2-40B4-BE49-F238E27FC236}">
                <a16:creationId xmlns:a16="http://schemas.microsoft.com/office/drawing/2014/main" id="{179B3F17-848C-430C-91BC-EBB8DD0582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75" y="318948"/>
            <a:ext cx="3008221" cy="3997637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18DC98F-4057-4645-B948-F604F39A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534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person sitting on a chair&#10;&#10;Description automatically generated">
            <a:extLst>
              <a:ext uri="{FF2B5EF4-FFF2-40B4-BE49-F238E27FC236}">
                <a16:creationId xmlns:a16="http://schemas.microsoft.com/office/drawing/2014/main" id="{DB211653-9075-4803-96D8-CE712DE128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469" y="330045"/>
            <a:ext cx="2658428" cy="3997637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AD2B705-4A9B-408D-AA80-4F41045E0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963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514 312 0287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514 312 0287</dc:title>
  <dc:creator>MAIN</dc:creator>
  <cp:lastModifiedBy>MAIN</cp:lastModifiedBy>
  <cp:revision>1</cp:revision>
  <dcterms:created xsi:type="dcterms:W3CDTF">2019-08-05T16:15:57Z</dcterms:created>
  <dcterms:modified xsi:type="dcterms:W3CDTF">2019-08-05T16:18:58Z</dcterms:modified>
</cp:coreProperties>
</file>