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D4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0C707-4C78-4B1F-805D-DFD06FD15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98AA2-E8BF-41BF-AAF9-AF0ED923A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4F5A0-84D7-406A-B14E-350D59494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C81D2-75A3-4884-B142-06B6EE9B1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B49BF-38D5-4648-9AC2-694610FB3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821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42AF1-F080-4707-882F-2890D071B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4E68C-A472-43F2-8520-DF25B6C48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9CCFE-B366-4007-A9EB-1C8652A20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E4F50-B53A-4EAE-BA9F-099EC73FA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9DB72-CEAE-4A31-A676-526763CD1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1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F30FEF-CAC0-430E-8861-06AFA15534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24A736-F5A2-4C29-B83A-E8A7F74DA0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7D2EF-1EED-45E3-BD4D-0B8B92A6E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A8ABE-1E4E-4689-B9F3-F306BD7E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BD175-E8E1-4E79-90DF-C88A15EAF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34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6BE9A-A611-42DD-BEFC-77A87396E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A2A20-1D9D-4AEE-96BE-A24F0CC30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6EE9B-4FE0-42C7-87BF-2F92C61C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B8AA4-2A94-465A-A979-B124C3498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80DE7-D71A-45BF-9F9D-7D1A35B63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69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8D975-3CEC-4ED0-8AB4-360C9BC03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E0FB2-AD70-4861-954E-F12CA1C20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F2B0D-2438-44E9-BCB0-3301972EF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D4B85-A1E8-4220-9414-55F867F76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79B9B-5FF3-4BAC-9C84-7B030B4AF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3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91CCE-B036-4B46-A77A-8089E6E70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E848A-5D65-47A2-AAD4-0A19368E17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236053-460D-492B-A98A-093DBAC82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97F745-646E-4D67-B8AD-359E69E92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70407-8749-4B69-84DE-080C3CCA7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908DDC-1D42-41CB-A99A-477FBB42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E82C6-84F9-4198-A22B-151F5154D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1B957-3F11-492D-B3C6-6DB6467BF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2C7002-7060-4815-A2A3-75290A184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5633C9-B8A9-426E-A519-D3939E167C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6BE032-3625-493C-9ABF-4C5B6636FA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E6EAF5-246F-4875-9FC6-41E08EEEF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BF0C33-5F0F-43A0-9013-7509186C5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4B1329-FBE7-42B8-9831-A2B47C5BF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2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D0512-2394-400B-8C17-D607A60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B0DBDA-FAE2-48BB-BBD6-F7960CA1B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85A86A-B2E5-43CE-9536-45101A43E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E21C22-258B-49A3-9490-1C7D4BE23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7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16E1A3-318C-42F6-9DC8-A86DF3CFF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DB534D-50CB-474B-8727-C7F150728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64DB3E-1E45-495F-89C4-5C95CC27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20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E0DF9-38BD-4407-8077-D23ED1FDA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AA069-898C-425C-8C0C-F1C47C0EE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77F06B-249F-4FF0-8AAF-DEA8A5646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E0CB75-FF22-4B27-8DE4-08C5EA656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4AED8A-A03B-41AD-94B7-78C29DCCC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E11CC-14ED-40E2-AE3E-C81185495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18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B0D80-8012-418D-8B83-75E306A36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0395AD-17E1-4F71-A730-76F7E881D5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78A0DE-25A9-48E2-B2B4-7D8F991E2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87D27-604D-4A53-8CC4-38F61DC42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737FD-F630-463F-8536-D728DCCE3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51A14-C3F9-4371-AF50-899B20F0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6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4DFF90-0E89-45F2-8D74-D0D435787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CD016-9F26-4C6A-B914-C6FE76E94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EDD6F-A4AD-4EFF-AC07-D4BC933310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29828-8209-46D0-911C-6B2558C7084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DDA23-6E1E-40A3-9F05-DF624D1E0A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3691B-F106-4459-BD45-B28A463B2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EF16C-0EE4-478D-98B8-03FFD261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2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3D4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CBC17BCF-89FD-4B69-87A6-701A0AA1C9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34" r="18131" b="-2"/>
          <a:stretch/>
        </p:blipFill>
        <p:spPr>
          <a:xfrm>
            <a:off x="736717" y="643466"/>
            <a:ext cx="3091791" cy="2624663"/>
          </a:xfrm>
          <a:prstGeom prst="rect">
            <a:avLst/>
          </a:prstGeom>
        </p:spPr>
      </p:pic>
      <p:pic>
        <p:nvPicPr>
          <p:cNvPr id="17" name="Picture 16" descr="A circuit board on a table&#10;&#10;Description automatically generated">
            <a:extLst>
              <a:ext uri="{FF2B5EF4-FFF2-40B4-BE49-F238E27FC236}">
                <a16:creationId xmlns:a16="http://schemas.microsoft.com/office/drawing/2014/main" id="{1BCABDD0-10F5-49E7-AC70-36AECFB2CBA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5" r="29529" b="1"/>
          <a:stretch/>
        </p:blipFill>
        <p:spPr>
          <a:xfrm>
            <a:off x="8393376" y="3720458"/>
            <a:ext cx="3100292" cy="2624662"/>
          </a:xfrm>
          <a:prstGeom prst="rect">
            <a:avLst/>
          </a:prstGeom>
        </p:spPr>
      </p:pic>
      <p:pic>
        <p:nvPicPr>
          <p:cNvPr id="31" name="Picture 30" descr="A group of people in a room&#10;&#10;Description automatically generated">
            <a:extLst>
              <a:ext uri="{FF2B5EF4-FFF2-40B4-BE49-F238E27FC236}">
                <a16:creationId xmlns:a16="http://schemas.microsoft.com/office/drawing/2014/main" id="{DBA6582F-1E5C-41B7-B11D-18D354BCAC9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84" r="17696" b="1"/>
          <a:stretch/>
        </p:blipFill>
        <p:spPr>
          <a:xfrm>
            <a:off x="4538225" y="3730124"/>
            <a:ext cx="3114021" cy="2624662"/>
          </a:xfrm>
          <a:prstGeom prst="rect">
            <a:avLst/>
          </a:prstGeom>
        </p:spPr>
      </p:pic>
      <p:pic>
        <p:nvPicPr>
          <p:cNvPr id="7" name="Picture 6" descr="A person in a suit and tie&#10;&#10;Description automatically generated">
            <a:extLst>
              <a:ext uri="{FF2B5EF4-FFF2-40B4-BE49-F238E27FC236}">
                <a16:creationId xmlns:a16="http://schemas.microsoft.com/office/drawing/2014/main" id="{E35F1FA2-41B8-4282-A6EF-2041487C1DD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9" r="13478" b="3"/>
          <a:stretch/>
        </p:blipFill>
        <p:spPr>
          <a:xfrm>
            <a:off x="4546792" y="643466"/>
            <a:ext cx="3105454" cy="2624665"/>
          </a:xfrm>
          <a:prstGeom prst="rect">
            <a:avLst/>
          </a:prstGeom>
        </p:spPr>
      </p:pic>
      <p:pic>
        <p:nvPicPr>
          <p:cNvPr id="13" name="Picture 12" descr="A picture containing table, indoor, sitting&#10;&#10;Description automatically generated">
            <a:extLst>
              <a:ext uri="{FF2B5EF4-FFF2-40B4-BE49-F238E27FC236}">
                <a16:creationId xmlns:a16="http://schemas.microsoft.com/office/drawing/2014/main" id="{D0A7868B-597A-4782-9AED-40701435A17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92" r="18178" b="-2"/>
          <a:stretch/>
        </p:blipFill>
        <p:spPr>
          <a:xfrm>
            <a:off x="736717" y="3710793"/>
            <a:ext cx="3136942" cy="2643993"/>
          </a:xfrm>
          <a:prstGeom prst="rect">
            <a:avLst/>
          </a:prstGeom>
        </p:spPr>
      </p:pic>
      <p:pic>
        <p:nvPicPr>
          <p:cNvPr id="11" name="Picture 10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8B88C72E-2933-4A37-892D-F441E1DC492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96" r="-1" b="12043"/>
          <a:stretch/>
        </p:blipFill>
        <p:spPr>
          <a:xfrm>
            <a:off x="8370530" y="643466"/>
            <a:ext cx="3123138" cy="26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683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MAIN</dc:creator>
  <cp:lastModifiedBy>MAIN</cp:lastModifiedBy>
  <cp:revision>1</cp:revision>
  <dcterms:created xsi:type="dcterms:W3CDTF">2019-07-29T18:50:13Z</dcterms:created>
  <dcterms:modified xsi:type="dcterms:W3CDTF">2019-07-29T18:53:08Z</dcterms:modified>
</cp:coreProperties>
</file>